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8" r:id="rId2"/>
    <p:sldId id="262" r:id="rId3"/>
    <p:sldId id="26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E66C32-0A60-374D-8459-A3ABCB6C8F19}" v="77" dt="2020-02-02T23:50:39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33"/>
  </p:normalViewPr>
  <p:slideViewPr>
    <p:cSldViewPr snapToGrid="0" snapToObjects="1">
      <p:cViewPr varScale="1">
        <p:scale>
          <a:sx n="77" d="100"/>
          <a:sy n="77" d="100"/>
        </p:scale>
        <p:origin x="3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Ramirez" userId="d8fc039121a2c2a4" providerId="LiveId" clId="{F6E66C32-0A60-374D-8459-A3ABCB6C8F19}"/>
    <pc:docChg chg="undo custSel addSld modSld">
      <pc:chgData name="Frank Ramirez" userId="d8fc039121a2c2a4" providerId="LiveId" clId="{F6E66C32-0A60-374D-8459-A3ABCB6C8F19}" dt="2020-02-02T23:51:31.400" v="1072" actId="14100"/>
      <pc:docMkLst>
        <pc:docMk/>
      </pc:docMkLst>
      <pc:sldChg chg="addSp delSp modSp">
        <pc:chgData name="Frank Ramirez" userId="d8fc039121a2c2a4" providerId="LiveId" clId="{F6E66C32-0A60-374D-8459-A3ABCB6C8F19}" dt="2020-02-02T20:14:24.154" v="616" actId="478"/>
        <pc:sldMkLst>
          <pc:docMk/>
          <pc:sldMk cId="2113520676" sldId="256"/>
        </pc:sldMkLst>
        <pc:spChg chg="add del mod">
          <ac:chgData name="Frank Ramirez" userId="d8fc039121a2c2a4" providerId="LiveId" clId="{F6E66C32-0A60-374D-8459-A3ABCB6C8F19}" dt="2020-02-02T20:14:24.154" v="616" actId="478"/>
          <ac:spMkLst>
            <pc:docMk/>
            <pc:sldMk cId="2113520676" sldId="256"/>
            <ac:spMk id="3" creationId="{2B28AF52-1831-054C-8686-61E13B60C91E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9" creationId="{BAACA150-D6F4-D44C-AECB-39876E19AC73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10" creationId="{104EBAA4-F84F-A14C-8DE9-5ED15EF2F310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11" creationId="{E530C851-9977-024C-9C13-7EF91369D73C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12" creationId="{A183685C-5BC5-8F45-AE6B-44EBC6E571B6}"/>
          </ac:spMkLst>
        </pc:spChg>
        <pc:spChg chg="add mod">
          <ac:chgData name="Frank Ramirez" userId="d8fc039121a2c2a4" providerId="LiveId" clId="{F6E66C32-0A60-374D-8459-A3ABCB6C8F19}" dt="2020-02-02T20:14:10.589" v="613" actId="1076"/>
          <ac:spMkLst>
            <pc:docMk/>
            <pc:sldMk cId="2113520676" sldId="256"/>
            <ac:spMk id="15" creationId="{9C03A4C9-A0B3-4648-BCE9-14B265EFB1C3}"/>
          </ac:spMkLst>
        </pc:spChg>
        <pc:spChg chg="add del mod">
          <ac:chgData name="Frank Ramirez" userId="d8fc039121a2c2a4" providerId="LiveId" clId="{F6E66C32-0A60-374D-8459-A3ABCB6C8F19}" dt="2020-02-02T20:14:20.707" v="615" actId="478"/>
          <ac:spMkLst>
            <pc:docMk/>
            <pc:sldMk cId="2113520676" sldId="256"/>
            <ac:spMk id="16" creationId="{1C54BB7A-B4A8-CA46-88C5-4F0B1DA1B77D}"/>
          </ac:spMkLst>
        </pc:spChg>
        <pc:spChg chg="add del mod">
          <ac:chgData name="Frank Ramirez" userId="d8fc039121a2c2a4" providerId="LiveId" clId="{F6E66C32-0A60-374D-8459-A3ABCB6C8F19}" dt="2020-02-02T20:14:03.150" v="612" actId="478"/>
          <ac:spMkLst>
            <pc:docMk/>
            <pc:sldMk cId="2113520676" sldId="256"/>
            <ac:spMk id="17" creationId="{2A495767-CA69-904C-A19B-26A6379AC531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0" creationId="{939F0C73-78C5-5748-BCFF-BEC362A5995C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1" creationId="{2FBF92EC-6CB2-0248-830F-659BBA6FC37B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2" creationId="{995DF2C1-295D-DD4A-95B7-7C226AE844AD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3" creationId="{F00FE016-AEFE-AE4E-BAB9-C85337D60B94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4" creationId="{D55870B7-A326-6747-B2B7-02D97DD12241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5" creationId="{2FAB5C9F-4281-7147-8B31-4169CF3C4BB0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6" creationId="{311CD209-F89A-EE49-9508-56E67AE3F065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7" creationId="{6468431D-9DC7-F942-9710-258813BA585B}"/>
          </ac:spMkLst>
        </pc:spChg>
        <pc:spChg chg="del">
          <ac:chgData name="Frank Ramirez" userId="d8fc039121a2c2a4" providerId="LiveId" clId="{F6E66C32-0A60-374D-8459-A3ABCB6C8F19}" dt="2020-02-02T19:48:48.982" v="0" actId="478"/>
          <ac:spMkLst>
            <pc:docMk/>
            <pc:sldMk cId="2113520676" sldId="256"/>
            <ac:spMk id="28" creationId="{A0DE6A9D-DFC9-8C45-B235-995F185BE001}"/>
          </ac:spMkLst>
        </pc:spChg>
        <pc:spChg chg="add mod">
          <ac:chgData name="Frank Ramirez" userId="d8fc039121a2c2a4" providerId="LiveId" clId="{F6E66C32-0A60-374D-8459-A3ABCB6C8F19}" dt="2020-02-02T20:14:14.725" v="614" actId="1076"/>
          <ac:spMkLst>
            <pc:docMk/>
            <pc:sldMk cId="2113520676" sldId="256"/>
            <ac:spMk id="29" creationId="{6EC60551-92A7-854B-BD94-5F656D49277B}"/>
          </ac:spMkLst>
        </pc:spChg>
        <pc:spChg chg="add mod">
          <ac:chgData name="Frank Ramirez" userId="d8fc039121a2c2a4" providerId="LiveId" clId="{F6E66C32-0A60-374D-8459-A3ABCB6C8F19}" dt="2020-02-02T20:14:10.589" v="613" actId="1076"/>
          <ac:spMkLst>
            <pc:docMk/>
            <pc:sldMk cId="2113520676" sldId="256"/>
            <ac:spMk id="30" creationId="{C2881C28-FF5A-F64D-B498-5354289A69D5}"/>
          </ac:spMkLst>
        </pc:spChg>
        <pc:spChg chg="add del mod">
          <ac:chgData name="Frank Ramirez" userId="d8fc039121a2c2a4" providerId="LiveId" clId="{F6E66C32-0A60-374D-8459-A3ABCB6C8F19}" dt="2020-02-02T20:14:20.707" v="615" actId="478"/>
          <ac:spMkLst>
            <pc:docMk/>
            <pc:sldMk cId="2113520676" sldId="256"/>
            <ac:spMk id="33" creationId="{9393B30C-ADF4-7142-A754-58FA77132AD0}"/>
          </ac:spMkLst>
        </pc:spChg>
        <pc:picChg chg="add mod">
          <ac:chgData name="Frank Ramirez" userId="d8fc039121a2c2a4" providerId="LiveId" clId="{F6E66C32-0A60-374D-8459-A3ABCB6C8F19}" dt="2020-02-02T20:14:10.589" v="613" actId="1076"/>
          <ac:picMkLst>
            <pc:docMk/>
            <pc:sldMk cId="2113520676" sldId="256"/>
            <ac:picMk id="2" creationId="{F9F05B92-7C67-D44F-97EA-B12BFE3FF7F8}"/>
          </ac:picMkLst>
        </pc:picChg>
        <pc:picChg chg="del">
          <ac:chgData name="Frank Ramirez" userId="d8fc039121a2c2a4" providerId="LiveId" clId="{F6E66C32-0A60-374D-8459-A3ABCB6C8F19}" dt="2020-02-02T19:48:48.982" v="0" actId="478"/>
          <ac:picMkLst>
            <pc:docMk/>
            <pc:sldMk cId="2113520676" sldId="256"/>
            <ac:picMk id="4" creationId="{7B53B816-0746-644F-84B2-AC4DE4580917}"/>
          </ac:picMkLst>
        </pc:picChg>
        <pc:picChg chg="del">
          <ac:chgData name="Frank Ramirez" userId="d8fc039121a2c2a4" providerId="LiveId" clId="{F6E66C32-0A60-374D-8459-A3ABCB6C8F19}" dt="2020-02-02T19:48:48.982" v="0" actId="478"/>
          <ac:picMkLst>
            <pc:docMk/>
            <pc:sldMk cId="2113520676" sldId="256"/>
            <ac:picMk id="5" creationId="{8FFF040A-4382-9444-AB43-EB1E0DB7904A}"/>
          </ac:picMkLst>
        </pc:picChg>
        <pc:picChg chg="add mod">
          <ac:chgData name="Frank Ramirez" userId="d8fc039121a2c2a4" providerId="LiveId" clId="{F6E66C32-0A60-374D-8459-A3ABCB6C8F19}" dt="2020-02-02T20:14:10.589" v="613" actId="1076"/>
          <ac:picMkLst>
            <pc:docMk/>
            <pc:sldMk cId="2113520676" sldId="256"/>
            <ac:picMk id="6" creationId="{5103916B-C295-C049-AFFD-165F1D5C9645}"/>
          </ac:picMkLst>
        </pc:picChg>
        <pc:picChg chg="add del mod">
          <ac:chgData name="Frank Ramirez" userId="d8fc039121a2c2a4" providerId="LiveId" clId="{F6E66C32-0A60-374D-8459-A3ABCB6C8F19}" dt="2020-02-02T20:14:02.167" v="611" actId="478"/>
          <ac:picMkLst>
            <pc:docMk/>
            <pc:sldMk cId="2113520676" sldId="256"/>
            <ac:picMk id="31" creationId="{7090E546-6451-AF47-B9F0-034FC9F7B8B3}"/>
          </ac:picMkLst>
        </pc:picChg>
        <pc:picChg chg="add del">
          <ac:chgData name="Frank Ramirez" userId="d8fc039121a2c2a4" providerId="LiveId" clId="{F6E66C32-0A60-374D-8459-A3ABCB6C8F19}" dt="2020-02-02T19:55:49.515" v="100"/>
          <ac:picMkLst>
            <pc:docMk/>
            <pc:sldMk cId="2113520676" sldId="256"/>
            <ac:picMk id="32" creationId="{02522E0D-7E83-2D40-BE2D-C457F1F43EA8}"/>
          </ac:picMkLst>
        </pc:pic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7" creationId="{0E6084FD-5828-C148-8041-B329470E2DC5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8" creationId="{1D5D2663-34B7-7D47-84D8-AC8FACF6303C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13" creationId="{36ED0612-D1FB-7341-A8CF-F58DED4C1499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14" creationId="{BFC79109-C9D4-B24D-90A1-CF5E19F7F772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18" creationId="{1BA0A347-D329-C448-BCD1-BDDFA75BA297}"/>
          </ac:cxnSpMkLst>
        </pc:cxnChg>
        <pc:cxnChg chg="del">
          <ac:chgData name="Frank Ramirez" userId="d8fc039121a2c2a4" providerId="LiveId" clId="{F6E66C32-0A60-374D-8459-A3ABCB6C8F19}" dt="2020-02-02T19:48:48.982" v="0" actId="478"/>
          <ac:cxnSpMkLst>
            <pc:docMk/>
            <pc:sldMk cId="2113520676" sldId="256"/>
            <ac:cxnSpMk id="19" creationId="{8DE025FA-226E-AC41-AB1D-0D213DAD82F9}"/>
          </ac:cxnSpMkLst>
        </pc:cxnChg>
      </pc:sldChg>
      <pc:sldChg chg="addSp delSp modSp add">
        <pc:chgData name="Frank Ramirez" userId="d8fc039121a2c2a4" providerId="LiveId" clId="{F6E66C32-0A60-374D-8459-A3ABCB6C8F19}" dt="2020-02-02T20:07:58.889" v="515" actId="20577"/>
        <pc:sldMkLst>
          <pc:docMk/>
          <pc:sldMk cId="126328734" sldId="257"/>
        </pc:sldMkLst>
        <pc:spChg chg="del mod">
          <ac:chgData name="Frank Ramirez" userId="d8fc039121a2c2a4" providerId="LiveId" clId="{F6E66C32-0A60-374D-8459-A3ABCB6C8F19}" dt="2020-02-02T20:00:28.403" v="326" actId="478"/>
          <ac:spMkLst>
            <pc:docMk/>
            <pc:sldMk cId="126328734" sldId="257"/>
            <ac:spMk id="3" creationId="{2B28AF52-1831-054C-8686-61E13B60C91E}"/>
          </ac:spMkLst>
        </pc:spChg>
        <pc:spChg chg="add mod">
          <ac:chgData name="Frank Ramirez" userId="d8fc039121a2c2a4" providerId="LiveId" clId="{F6E66C32-0A60-374D-8459-A3ABCB6C8F19}" dt="2020-02-02T20:00:07.297" v="324" actId="20577"/>
          <ac:spMkLst>
            <pc:docMk/>
            <pc:sldMk cId="126328734" sldId="257"/>
            <ac:spMk id="4" creationId="{E42BF61E-FC40-5241-B499-5DD3CEA0EAB0}"/>
          </ac:spMkLst>
        </pc:spChg>
        <pc:spChg chg="add mod">
          <ac:chgData name="Frank Ramirez" userId="d8fc039121a2c2a4" providerId="LiveId" clId="{F6E66C32-0A60-374D-8459-A3ABCB6C8F19}" dt="2020-02-02T20:00:19.528" v="325" actId="11529"/>
          <ac:spMkLst>
            <pc:docMk/>
            <pc:sldMk cId="126328734" sldId="257"/>
            <ac:spMk id="5" creationId="{2AC031F4-D09C-3843-8A2D-1CCD3F0E0506}"/>
          </ac:spMkLst>
        </pc:spChg>
        <pc:spChg chg="add del mod">
          <ac:chgData name="Frank Ramirez" userId="d8fc039121a2c2a4" providerId="LiveId" clId="{F6E66C32-0A60-374D-8459-A3ABCB6C8F19}" dt="2020-02-02T20:01:52.518" v="350" actId="478"/>
          <ac:spMkLst>
            <pc:docMk/>
            <pc:sldMk cId="126328734" sldId="257"/>
            <ac:spMk id="6" creationId="{A5381140-C4D4-6D44-B175-9A7F3C490F52}"/>
          </ac:spMkLst>
        </pc:spChg>
        <pc:spChg chg="add mod">
          <ac:chgData name="Frank Ramirez" userId="d8fc039121a2c2a4" providerId="LiveId" clId="{F6E66C32-0A60-374D-8459-A3ABCB6C8F19}" dt="2020-02-02T20:01:48.627" v="349" actId="14100"/>
          <ac:spMkLst>
            <pc:docMk/>
            <pc:sldMk cId="126328734" sldId="257"/>
            <ac:spMk id="7" creationId="{6360188D-611A-9D4D-8FA1-D15B1D81266E}"/>
          </ac:spMkLst>
        </pc:spChg>
        <pc:spChg chg="add mod">
          <ac:chgData name="Frank Ramirez" userId="d8fc039121a2c2a4" providerId="LiveId" clId="{F6E66C32-0A60-374D-8459-A3ABCB6C8F19}" dt="2020-02-02T20:04:44.547" v="423" actId="14100"/>
          <ac:spMkLst>
            <pc:docMk/>
            <pc:sldMk cId="126328734" sldId="257"/>
            <ac:spMk id="8" creationId="{F00919CF-EEB6-AE48-A8D1-DF686EB4749D}"/>
          </ac:spMkLst>
        </pc:spChg>
        <pc:spChg chg="add mod">
          <ac:chgData name="Frank Ramirez" userId="d8fc039121a2c2a4" providerId="LiveId" clId="{F6E66C32-0A60-374D-8459-A3ABCB6C8F19}" dt="2020-02-02T20:02:40.245" v="360" actId="1076"/>
          <ac:spMkLst>
            <pc:docMk/>
            <pc:sldMk cId="126328734" sldId="257"/>
            <ac:spMk id="9" creationId="{1A8F4A45-7282-F540-ABB8-A7C9FE2DCB02}"/>
          </ac:spMkLst>
        </pc:spChg>
        <pc:spChg chg="add mod">
          <ac:chgData name="Frank Ramirez" userId="d8fc039121a2c2a4" providerId="LiveId" clId="{F6E66C32-0A60-374D-8459-A3ABCB6C8F19}" dt="2020-02-02T20:04:40.519" v="422" actId="1076"/>
          <ac:spMkLst>
            <pc:docMk/>
            <pc:sldMk cId="126328734" sldId="257"/>
            <ac:spMk id="10" creationId="{B8EA27E6-3929-AB40-AD40-F7BDAEA5D820}"/>
          </ac:spMkLst>
        </pc:spChg>
        <pc:spChg chg="add mod">
          <ac:chgData name="Frank Ramirez" userId="d8fc039121a2c2a4" providerId="LiveId" clId="{F6E66C32-0A60-374D-8459-A3ABCB6C8F19}" dt="2020-02-02T20:05:12.241" v="447" actId="20577"/>
          <ac:spMkLst>
            <pc:docMk/>
            <pc:sldMk cId="126328734" sldId="257"/>
            <ac:spMk id="11" creationId="{32CD295E-2D52-5B4E-88A7-23A84DC25ACB}"/>
          </ac:spMkLst>
        </pc:spChg>
        <pc:spChg chg="add mod">
          <ac:chgData name="Frank Ramirez" userId="d8fc039121a2c2a4" providerId="LiveId" clId="{F6E66C32-0A60-374D-8459-A3ABCB6C8F19}" dt="2020-02-02T20:05:29.915" v="464" actId="20577"/>
          <ac:spMkLst>
            <pc:docMk/>
            <pc:sldMk cId="126328734" sldId="257"/>
            <ac:spMk id="12" creationId="{825B2C20-13FA-174D-A831-1B745EC32D73}"/>
          </ac:spMkLst>
        </pc:spChg>
        <pc:spChg chg="add mod">
          <ac:chgData name="Frank Ramirez" userId="d8fc039121a2c2a4" providerId="LiveId" clId="{F6E66C32-0A60-374D-8459-A3ABCB6C8F19}" dt="2020-02-02T20:07:58.889" v="515" actId="20577"/>
          <ac:spMkLst>
            <pc:docMk/>
            <pc:sldMk cId="126328734" sldId="257"/>
            <ac:spMk id="13" creationId="{9A58E817-9CD0-7446-9379-CE0BA8DA4D76}"/>
          </ac:spMkLst>
        </pc:spChg>
        <pc:picChg chg="mod">
          <ac:chgData name="Frank Ramirez" userId="d8fc039121a2c2a4" providerId="LiveId" clId="{F6E66C32-0A60-374D-8459-A3ABCB6C8F19}" dt="2020-02-02T20:02:33.913" v="359" actId="1076"/>
          <ac:picMkLst>
            <pc:docMk/>
            <pc:sldMk cId="126328734" sldId="257"/>
            <ac:picMk id="2" creationId="{F9F05B92-7C67-D44F-97EA-B12BFE3FF7F8}"/>
          </ac:picMkLst>
        </pc:picChg>
      </pc:sldChg>
      <pc:sldChg chg="addSp modSp add">
        <pc:chgData name="Frank Ramirez" userId="d8fc039121a2c2a4" providerId="LiveId" clId="{F6E66C32-0A60-374D-8459-A3ABCB6C8F19}" dt="2020-02-02T20:12:41.921" v="609" actId="20577"/>
        <pc:sldMkLst>
          <pc:docMk/>
          <pc:sldMk cId="2053802051" sldId="258"/>
        </pc:sldMkLst>
        <pc:spChg chg="add mod">
          <ac:chgData name="Frank Ramirez" userId="d8fc039121a2c2a4" providerId="LiveId" clId="{F6E66C32-0A60-374D-8459-A3ABCB6C8F19}" dt="2020-02-02T20:12:19.590" v="600" actId="1076"/>
          <ac:spMkLst>
            <pc:docMk/>
            <pc:sldMk cId="2053802051" sldId="258"/>
            <ac:spMk id="3" creationId="{D0A25AA9-A5D2-9346-965E-BA6B9B310F3E}"/>
          </ac:spMkLst>
        </pc:spChg>
        <pc:spChg chg="add mod">
          <ac:chgData name="Frank Ramirez" userId="d8fc039121a2c2a4" providerId="LiveId" clId="{F6E66C32-0A60-374D-8459-A3ABCB6C8F19}" dt="2020-02-02T20:10:00.753" v="529" actId="14100"/>
          <ac:spMkLst>
            <pc:docMk/>
            <pc:sldMk cId="2053802051" sldId="258"/>
            <ac:spMk id="4" creationId="{1F26AC05-251C-9D4A-882C-989E9DD283DD}"/>
          </ac:spMkLst>
        </pc:spChg>
        <pc:spChg chg="add mod">
          <ac:chgData name="Frank Ramirez" userId="d8fc039121a2c2a4" providerId="LiveId" clId="{F6E66C32-0A60-374D-8459-A3ABCB6C8F19}" dt="2020-02-02T20:10:12.825" v="532" actId="1076"/>
          <ac:spMkLst>
            <pc:docMk/>
            <pc:sldMk cId="2053802051" sldId="258"/>
            <ac:spMk id="5" creationId="{A76E5290-F592-DF46-89F6-C7E1BCC295B4}"/>
          </ac:spMkLst>
        </pc:spChg>
        <pc:spChg chg="add mod">
          <ac:chgData name="Frank Ramirez" userId="d8fc039121a2c2a4" providerId="LiveId" clId="{F6E66C32-0A60-374D-8459-A3ABCB6C8F19}" dt="2020-02-02T20:10:19.192" v="534" actId="1076"/>
          <ac:spMkLst>
            <pc:docMk/>
            <pc:sldMk cId="2053802051" sldId="258"/>
            <ac:spMk id="6" creationId="{047B5277-CA8E-DF4F-9DD9-F75BB26A7859}"/>
          </ac:spMkLst>
        </pc:spChg>
        <pc:spChg chg="add mod">
          <ac:chgData name="Frank Ramirez" userId="d8fc039121a2c2a4" providerId="LiveId" clId="{F6E66C32-0A60-374D-8459-A3ABCB6C8F19}" dt="2020-02-02T20:11:47.317" v="578" actId="5793"/>
          <ac:spMkLst>
            <pc:docMk/>
            <pc:sldMk cId="2053802051" sldId="258"/>
            <ac:spMk id="7" creationId="{C504E654-8AF5-E548-B27A-E20FBDAA135F}"/>
          </ac:spMkLst>
        </pc:spChg>
        <pc:spChg chg="add mod">
          <ac:chgData name="Frank Ramirez" userId="d8fc039121a2c2a4" providerId="LiveId" clId="{F6E66C32-0A60-374D-8459-A3ABCB6C8F19}" dt="2020-02-02T20:12:30.389" v="603" actId="1076"/>
          <ac:spMkLst>
            <pc:docMk/>
            <pc:sldMk cId="2053802051" sldId="258"/>
            <ac:spMk id="8" creationId="{F3CB3DF1-C215-F94B-8A3C-56B7BA3B6F15}"/>
          </ac:spMkLst>
        </pc:spChg>
        <pc:spChg chg="add mod">
          <ac:chgData name="Frank Ramirez" userId="d8fc039121a2c2a4" providerId="LiveId" clId="{F6E66C32-0A60-374D-8459-A3ABCB6C8F19}" dt="2020-02-02T20:12:33.414" v="605" actId="20577"/>
          <ac:spMkLst>
            <pc:docMk/>
            <pc:sldMk cId="2053802051" sldId="258"/>
            <ac:spMk id="9" creationId="{7F9F7463-6024-E243-8557-D083D43BF835}"/>
          </ac:spMkLst>
        </pc:spChg>
        <pc:spChg chg="add mod">
          <ac:chgData name="Frank Ramirez" userId="d8fc039121a2c2a4" providerId="LiveId" clId="{F6E66C32-0A60-374D-8459-A3ABCB6C8F19}" dt="2020-02-02T20:12:41.921" v="609" actId="20577"/>
          <ac:spMkLst>
            <pc:docMk/>
            <pc:sldMk cId="2053802051" sldId="258"/>
            <ac:spMk id="10" creationId="{58F8FDC5-CFC0-084B-963F-157C202AAE49}"/>
          </ac:spMkLst>
        </pc:spChg>
        <pc:picChg chg="add mod">
          <ac:chgData name="Frank Ramirez" userId="d8fc039121a2c2a4" providerId="LiveId" clId="{F6E66C32-0A60-374D-8459-A3ABCB6C8F19}" dt="2020-02-02T20:09:36.738" v="525" actId="1076"/>
          <ac:picMkLst>
            <pc:docMk/>
            <pc:sldMk cId="2053802051" sldId="258"/>
            <ac:picMk id="2" creationId="{684C4BAB-6375-0E46-8F9D-CC80F6388AA9}"/>
          </ac:picMkLst>
        </pc:picChg>
      </pc:sldChg>
      <pc:sldChg chg="delSp modSp add">
        <pc:chgData name="Frank Ramirez" userId="d8fc039121a2c2a4" providerId="LiveId" clId="{F6E66C32-0A60-374D-8459-A3ABCB6C8F19}" dt="2020-02-02T20:16:25.013" v="645" actId="1076"/>
        <pc:sldMkLst>
          <pc:docMk/>
          <pc:sldMk cId="1031885299" sldId="259"/>
        </pc:sldMkLst>
        <pc:spChg chg="del">
          <ac:chgData name="Frank Ramirez" userId="d8fc039121a2c2a4" providerId="LiveId" clId="{F6E66C32-0A60-374D-8459-A3ABCB6C8F19}" dt="2020-02-02T20:14:29.744" v="617" actId="478"/>
          <ac:spMkLst>
            <pc:docMk/>
            <pc:sldMk cId="1031885299" sldId="259"/>
            <ac:spMk id="15" creationId="{9C03A4C9-A0B3-4648-BCE9-14B265EFB1C3}"/>
          </ac:spMkLst>
        </pc:spChg>
        <pc:spChg chg="mod">
          <ac:chgData name="Frank Ramirez" userId="d8fc039121a2c2a4" providerId="LiveId" clId="{F6E66C32-0A60-374D-8459-A3ABCB6C8F19}" dt="2020-02-02T20:16:17.719" v="644" actId="1076"/>
          <ac:spMkLst>
            <pc:docMk/>
            <pc:sldMk cId="1031885299" sldId="259"/>
            <ac:spMk id="29" creationId="{6EC60551-92A7-854B-BD94-5F656D49277B}"/>
          </ac:spMkLst>
        </pc:spChg>
        <pc:spChg chg="del mod">
          <ac:chgData name="Frank Ramirez" userId="d8fc039121a2c2a4" providerId="LiveId" clId="{F6E66C32-0A60-374D-8459-A3ABCB6C8F19}" dt="2020-02-02T20:14:32.375" v="619" actId="478"/>
          <ac:spMkLst>
            <pc:docMk/>
            <pc:sldMk cId="1031885299" sldId="259"/>
            <ac:spMk id="30" creationId="{C2881C28-FF5A-F64D-B498-5354289A69D5}"/>
          </ac:spMkLst>
        </pc:spChg>
        <pc:picChg chg="del">
          <ac:chgData name="Frank Ramirez" userId="d8fc039121a2c2a4" providerId="LiveId" clId="{F6E66C32-0A60-374D-8459-A3ABCB6C8F19}" dt="2020-02-02T20:15:56.663" v="624" actId="478"/>
          <ac:picMkLst>
            <pc:docMk/>
            <pc:sldMk cId="1031885299" sldId="259"/>
            <ac:picMk id="2" creationId="{F9F05B92-7C67-D44F-97EA-B12BFE3FF7F8}"/>
          </ac:picMkLst>
        </pc:picChg>
        <pc:picChg chg="mod">
          <ac:chgData name="Frank Ramirez" userId="d8fc039121a2c2a4" providerId="LiveId" clId="{F6E66C32-0A60-374D-8459-A3ABCB6C8F19}" dt="2020-02-02T20:16:02.332" v="625" actId="1076"/>
          <ac:picMkLst>
            <pc:docMk/>
            <pc:sldMk cId="1031885299" sldId="259"/>
            <ac:picMk id="6" creationId="{5103916B-C295-C049-AFFD-165F1D5C9645}"/>
          </ac:picMkLst>
        </pc:picChg>
        <pc:picChg chg="mod">
          <ac:chgData name="Frank Ramirez" userId="d8fc039121a2c2a4" providerId="LiveId" clId="{F6E66C32-0A60-374D-8459-A3ABCB6C8F19}" dt="2020-02-02T20:16:25.013" v="645" actId="1076"/>
          <ac:picMkLst>
            <pc:docMk/>
            <pc:sldMk cId="1031885299" sldId="259"/>
            <ac:picMk id="31" creationId="{7090E546-6451-AF47-B9F0-034FC9F7B8B3}"/>
          </ac:picMkLst>
        </pc:picChg>
      </pc:sldChg>
      <pc:sldChg chg="addSp modSp add">
        <pc:chgData name="Frank Ramirez" userId="d8fc039121a2c2a4" providerId="LiveId" clId="{F6E66C32-0A60-374D-8459-A3ABCB6C8F19}" dt="2020-02-02T20:32:46.584" v="769" actId="20577"/>
        <pc:sldMkLst>
          <pc:docMk/>
          <pc:sldMk cId="177439929" sldId="260"/>
        </pc:sldMkLst>
        <pc:spChg chg="add mod">
          <ac:chgData name="Frank Ramirez" userId="d8fc039121a2c2a4" providerId="LiveId" clId="{F6E66C32-0A60-374D-8459-A3ABCB6C8F19}" dt="2020-02-02T20:32:14.555" v="718" actId="14100"/>
          <ac:spMkLst>
            <pc:docMk/>
            <pc:sldMk cId="177439929" sldId="260"/>
            <ac:spMk id="3" creationId="{2C707A27-03FF-AC40-9D75-475FD48B3737}"/>
          </ac:spMkLst>
        </pc:spChg>
        <pc:spChg chg="add mod">
          <ac:chgData name="Frank Ramirez" userId="d8fc039121a2c2a4" providerId="LiveId" clId="{F6E66C32-0A60-374D-8459-A3ABCB6C8F19}" dt="2020-02-02T20:32:46.584" v="769" actId="20577"/>
          <ac:spMkLst>
            <pc:docMk/>
            <pc:sldMk cId="177439929" sldId="260"/>
            <ac:spMk id="4" creationId="{15DDE209-B6F9-8B48-B637-D40B362585D4}"/>
          </ac:spMkLst>
        </pc:spChg>
        <pc:picChg chg="add mod">
          <ac:chgData name="Frank Ramirez" userId="d8fc039121a2c2a4" providerId="LiveId" clId="{F6E66C32-0A60-374D-8459-A3ABCB6C8F19}" dt="2020-02-02T20:30:41.315" v="649" actId="1076"/>
          <ac:picMkLst>
            <pc:docMk/>
            <pc:sldMk cId="177439929" sldId="260"/>
            <ac:picMk id="1026" creationId="{531C34E2-CF65-154C-BB19-777C3B003666}"/>
          </ac:picMkLst>
        </pc:picChg>
      </pc:sldChg>
      <pc:sldChg chg="addSp delSp modSp add">
        <pc:chgData name="Frank Ramirez" userId="d8fc039121a2c2a4" providerId="LiveId" clId="{F6E66C32-0A60-374D-8459-A3ABCB6C8F19}" dt="2020-02-02T23:37:37.089" v="814" actId="20577"/>
        <pc:sldMkLst>
          <pc:docMk/>
          <pc:sldMk cId="3454798605" sldId="261"/>
        </pc:sldMkLst>
        <pc:spChg chg="add mod">
          <ac:chgData name="Frank Ramirez" userId="d8fc039121a2c2a4" providerId="LiveId" clId="{F6E66C32-0A60-374D-8459-A3ABCB6C8F19}" dt="2020-02-02T23:37:37.089" v="814" actId="20577"/>
          <ac:spMkLst>
            <pc:docMk/>
            <pc:sldMk cId="3454798605" sldId="261"/>
            <ac:spMk id="3" creationId="{8AADDEA3-EAB1-C642-8120-103DF7772403}"/>
          </ac:spMkLst>
        </pc:spChg>
        <pc:picChg chg="add del mod">
          <ac:chgData name="Frank Ramirez" userId="d8fc039121a2c2a4" providerId="LiveId" clId="{F6E66C32-0A60-374D-8459-A3ABCB6C8F19}" dt="2020-02-02T23:36:59.737" v="777" actId="478"/>
          <ac:picMkLst>
            <pc:docMk/>
            <pc:sldMk cId="3454798605" sldId="261"/>
            <ac:picMk id="2050" creationId="{A74AA864-6995-7044-9663-4ED2ABE44765}"/>
          </ac:picMkLst>
        </pc:picChg>
        <pc:picChg chg="add mod">
          <ac:chgData name="Frank Ramirez" userId="d8fc039121a2c2a4" providerId="LiveId" clId="{F6E66C32-0A60-374D-8459-A3ABCB6C8F19}" dt="2020-02-02T23:37:09.519" v="780" actId="167"/>
          <ac:picMkLst>
            <pc:docMk/>
            <pc:sldMk cId="3454798605" sldId="261"/>
            <ac:picMk id="2052" creationId="{938A70E3-A90B-384A-B6E9-3BB7764C4F05}"/>
          </ac:picMkLst>
        </pc:picChg>
      </pc:sldChg>
      <pc:sldChg chg="addSp delSp modSp add">
        <pc:chgData name="Frank Ramirez" userId="d8fc039121a2c2a4" providerId="LiveId" clId="{F6E66C32-0A60-374D-8459-A3ABCB6C8F19}" dt="2020-02-02T23:46:58.273" v="1000" actId="20577"/>
        <pc:sldMkLst>
          <pc:docMk/>
          <pc:sldMk cId="2192732027" sldId="262"/>
        </pc:sldMkLst>
        <pc:spChg chg="add mod">
          <ac:chgData name="Frank Ramirez" userId="d8fc039121a2c2a4" providerId="LiveId" clId="{F6E66C32-0A60-374D-8459-A3ABCB6C8F19}" dt="2020-02-02T23:46:41.602" v="985" actId="207"/>
          <ac:spMkLst>
            <pc:docMk/>
            <pc:sldMk cId="2192732027" sldId="262"/>
            <ac:spMk id="2" creationId="{10CF09A7-7DA5-6949-992F-36D7F7370753}"/>
          </ac:spMkLst>
        </pc:spChg>
        <pc:spChg chg="add mod">
          <ac:chgData name="Frank Ramirez" userId="d8fc039121a2c2a4" providerId="LiveId" clId="{F6E66C32-0A60-374D-8459-A3ABCB6C8F19}" dt="2020-02-02T23:46:58.273" v="1000" actId="20577"/>
          <ac:spMkLst>
            <pc:docMk/>
            <pc:sldMk cId="2192732027" sldId="262"/>
            <ac:spMk id="3" creationId="{28904145-C2F8-6340-B5D5-EEE2B9B65F33}"/>
          </ac:spMkLst>
        </pc:spChg>
        <pc:spChg chg="add del mod">
          <ac:chgData name="Frank Ramirez" userId="d8fc039121a2c2a4" providerId="LiveId" clId="{F6E66C32-0A60-374D-8459-A3ABCB6C8F19}" dt="2020-02-02T23:43:04.025" v="857" actId="478"/>
          <ac:spMkLst>
            <pc:docMk/>
            <pc:sldMk cId="2192732027" sldId="262"/>
            <ac:spMk id="4" creationId="{0FD12055-AD1E-4C46-9D05-755F764427AD}"/>
          </ac:spMkLst>
        </pc:spChg>
        <pc:spChg chg="add del mod">
          <ac:chgData name="Frank Ramirez" userId="d8fc039121a2c2a4" providerId="LiveId" clId="{F6E66C32-0A60-374D-8459-A3ABCB6C8F19}" dt="2020-02-02T23:43:05.979" v="858" actId="478"/>
          <ac:spMkLst>
            <pc:docMk/>
            <pc:sldMk cId="2192732027" sldId="262"/>
            <ac:spMk id="5" creationId="{2291BFD3-DB41-ED4E-9204-E4E0D15F2366}"/>
          </ac:spMkLst>
        </pc:spChg>
        <pc:spChg chg="add mod">
          <ac:chgData name="Frank Ramirez" userId="d8fc039121a2c2a4" providerId="LiveId" clId="{F6E66C32-0A60-374D-8459-A3ABCB6C8F19}" dt="2020-02-02T23:43:58.644" v="907" actId="1076"/>
          <ac:spMkLst>
            <pc:docMk/>
            <pc:sldMk cId="2192732027" sldId="262"/>
            <ac:spMk id="6" creationId="{0FF524AE-5E81-194D-B5A7-6E6204F74AA6}"/>
          </ac:spMkLst>
        </pc:spChg>
        <pc:spChg chg="add mod">
          <ac:chgData name="Frank Ramirez" userId="d8fc039121a2c2a4" providerId="LiveId" clId="{F6E66C32-0A60-374D-8459-A3ABCB6C8F19}" dt="2020-02-02T23:45:17.971" v="981" actId="20577"/>
          <ac:spMkLst>
            <pc:docMk/>
            <pc:sldMk cId="2192732027" sldId="262"/>
            <ac:spMk id="7" creationId="{7C44F8B8-2FC3-0F46-A8F6-232DD5386148}"/>
          </ac:spMkLst>
        </pc:spChg>
        <pc:spChg chg="add mod">
          <ac:chgData name="Frank Ramirez" userId="d8fc039121a2c2a4" providerId="LiveId" clId="{F6E66C32-0A60-374D-8459-A3ABCB6C8F19}" dt="2020-02-02T23:43:53.826" v="905" actId="1076"/>
          <ac:spMkLst>
            <pc:docMk/>
            <pc:sldMk cId="2192732027" sldId="262"/>
            <ac:spMk id="8" creationId="{68074CB9-70D0-ED4A-85E1-F86C8C2FE812}"/>
          </ac:spMkLst>
        </pc:spChg>
        <pc:spChg chg="add mod">
          <ac:chgData name="Frank Ramirez" userId="d8fc039121a2c2a4" providerId="LiveId" clId="{F6E66C32-0A60-374D-8459-A3ABCB6C8F19}" dt="2020-02-02T23:44:17.672" v="920" actId="1076"/>
          <ac:spMkLst>
            <pc:docMk/>
            <pc:sldMk cId="2192732027" sldId="262"/>
            <ac:spMk id="9" creationId="{45AE16B5-B1EE-824E-AA90-563E24DDB67C}"/>
          </ac:spMkLst>
        </pc:spChg>
        <pc:spChg chg="add mod">
          <ac:chgData name="Frank Ramirez" userId="d8fc039121a2c2a4" providerId="LiveId" clId="{F6E66C32-0A60-374D-8459-A3ABCB6C8F19}" dt="2020-02-02T23:45:10.200" v="971" actId="1076"/>
          <ac:spMkLst>
            <pc:docMk/>
            <pc:sldMk cId="2192732027" sldId="262"/>
            <ac:spMk id="10" creationId="{E7875E3B-3821-FA41-B26A-1EA3F21198E3}"/>
          </ac:spMkLst>
        </pc:spChg>
        <pc:spChg chg="add del mod">
          <ac:chgData name="Frank Ramirez" userId="d8fc039121a2c2a4" providerId="LiveId" clId="{F6E66C32-0A60-374D-8459-A3ABCB6C8F19}" dt="2020-02-02T23:46:16.413" v="983" actId="11529"/>
          <ac:spMkLst>
            <pc:docMk/>
            <pc:sldMk cId="2192732027" sldId="262"/>
            <ac:spMk id="11" creationId="{9259842D-0A25-1741-B869-FFEDEBA926E2}"/>
          </ac:spMkLst>
        </pc:spChg>
      </pc:sldChg>
      <pc:sldChg chg="addSp delSp modSp add">
        <pc:chgData name="Frank Ramirez" userId="d8fc039121a2c2a4" providerId="LiveId" clId="{F6E66C32-0A60-374D-8459-A3ABCB6C8F19}" dt="2020-02-02T23:51:31.400" v="1072" actId="14100"/>
        <pc:sldMkLst>
          <pc:docMk/>
          <pc:sldMk cId="837697185" sldId="263"/>
        </pc:sldMkLst>
        <pc:spChg chg="mod">
          <ac:chgData name="Frank Ramirez" userId="d8fc039121a2c2a4" providerId="LiveId" clId="{F6E66C32-0A60-374D-8459-A3ABCB6C8F19}" dt="2020-02-02T23:51:16.938" v="1069" actId="14100"/>
          <ac:spMkLst>
            <pc:docMk/>
            <pc:sldMk cId="837697185" sldId="263"/>
            <ac:spMk id="2" creationId="{10CF09A7-7DA5-6949-992F-36D7F7370753}"/>
          </ac:spMkLst>
        </pc:spChg>
        <pc:spChg chg="add del mod">
          <ac:chgData name="Frank Ramirez" userId="d8fc039121a2c2a4" providerId="LiveId" clId="{F6E66C32-0A60-374D-8459-A3ABCB6C8F19}" dt="2020-02-02T23:51:24.341" v="1071" actId="14100"/>
          <ac:spMkLst>
            <pc:docMk/>
            <pc:sldMk cId="837697185" sldId="263"/>
            <ac:spMk id="3" creationId="{28904145-C2F8-6340-B5D5-EEE2B9B65F33}"/>
          </ac:spMkLst>
        </pc:spChg>
        <pc:spChg chg="add mod">
          <ac:chgData name="Frank Ramirez" userId="d8fc039121a2c2a4" providerId="LiveId" clId="{F6E66C32-0A60-374D-8459-A3ABCB6C8F19}" dt="2020-02-02T23:49:44.898" v="1050" actId="1076"/>
          <ac:spMkLst>
            <pc:docMk/>
            <pc:sldMk cId="837697185" sldId="263"/>
            <ac:spMk id="4" creationId="{D3832171-F6BF-D74E-8603-8422D839A7A8}"/>
          </ac:spMkLst>
        </pc:spChg>
        <pc:spChg chg="del">
          <ac:chgData name="Frank Ramirez" userId="d8fc039121a2c2a4" providerId="LiveId" clId="{F6E66C32-0A60-374D-8459-A3ABCB6C8F19}" dt="2020-02-02T23:49:37.279" v="1047" actId="478"/>
          <ac:spMkLst>
            <pc:docMk/>
            <pc:sldMk cId="837697185" sldId="263"/>
            <ac:spMk id="6" creationId="{0FF524AE-5E81-194D-B5A7-6E6204F74AA6}"/>
          </ac:spMkLst>
        </pc:spChg>
        <pc:spChg chg="mod">
          <ac:chgData name="Frank Ramirez" userId="d8fc039121a2c2a4" providerId="LiveId" clId="{F6E66C32-0A60-374D-8459-A3ABCB6C8F19}" dt="2020-02-02T23:51:31.400" v="1072" actId="14100"/>
          <ac:spMkLst>
            <pc:docMk/>
            <pc:sldMk cId="837697185" sldId="263"/>
            <ac:spMk id="7" creationId="{7C44F8B8-2FC3-0F46-A8F6-232DD5386148}"/>
          </ac:spMkLst>
        </pc:spChg>
        <pc:spChg chg="mod">
          <ac:chgData name="Frank Ramirez" userId="d8fc039121a2c2a4" providerId="LiveId" clId="{F6E66C32-0A60-374D-8459-A3ABCB6C8F19}" dt="2020-02-02T23:49:51.436" v="1051" actId="1076"/>
          <ac:spMkLst>
            <pc:docMk/>
            <pc:sldMk cId="837697185" sldId="263"/>
            <ac:spMk id="8" creationId="{68074CB9-70D0-ED4A-85E1-F86C8C2FE812}"/>
          </ac:spMkLst>
        </pc:spChg>
        <pc:spChg chg="mod">
          <ac:chgData name="Frank Ramirez" userId="d8fc039121a2c2a4" providerId="LiveId" clId="{F6E66C32-0A60-374D-8459-A3ABCB6C8F19}" dt="2020-02-02T23:47:40.263" v="1028" actId="20577"/>
          <ac:spMkLst>
            <pc:docMk/>
            <pc:sldMk cId="837697185" sldId="263"/>
            <ac:spMk id="9" creationId="{45AE16B5-B1EE-824E-AA90-563E24DDB67C}"/>
          </ac:spMkLst>
        </pc:spChg>
        <pc:spChg chg="add mod">
          <ac:chgData name="Frank Ramirez" userId="d8fc039121a2c2a4" providerId="LiveId" clId="{F6E66C32-0A60-374D-8459-A3ABCB6C8F19}" dt="2020-02-02T23:50:49.234" v="1068" actId="1076"/>
          <ac:spMkLst>
            <pc:docMk/>
            <pc:sldMk cId="837697185" sldId="263"/>
            <ac:spMk id="12" creationId="{EBE5EDC1-8C16-6543-998E-7BDE03E46AA2}"/>
          </ac:spMkLst>
        </pc:spChg>
        <pc:cxnChg chg="add mod">
          <ac:chgData name="Frank Ramirez" userId="d8fc039121a2c2a4" providerId="LiveId" clId="{F6E66C32-0A60-374D-8459-A3ABCB6C8F19}" dt="2020-02-02T23:50:16.455" v="1055" actId="208"/>
          <ac:cxnSpMkLst>
            <pc:docMk/>
            <pc:sldMk cId="837697185" sldId="263"/>
            <ac:cxnSpMk id="11" creationId="{00CBD068-C337-A742-AADF-41B6D0D3468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F9B97-D380-4F8F-A721-9B96288636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E15D7-C8C3-41BA-8EF5-07232F63A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14A4-D3B0-774A-99CA-0AC95277A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996B6-1AC9-6743-875D-3856C2B27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9C086-B7DD-E349-A0A0-08B2B565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67EFB-26F7-184F-88C7-5CA7870D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815FA-3FA5-1941-A546-F4673B5A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0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13C6-C86A-7F46-81E6-1787524E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83A18-C70E-AE4B-8363-91C338154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84A1E-488B-2A41-8874-55A11CCA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C67EA-7531-D84E-8F1B-F1066113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81D1C-62B3-5F47-9A19-6A82B7A0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7696B-929A-6B4B-9926-AEF262A89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8D37B-63B4-6F49-A24D-5F882EDE4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5E489-85EF-3A4F-BC04-DDDAA07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E368A-5062-974C-B0B2-FB562668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E58F3-1DD6-C742-985B-2642E7A2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3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D25B-DCD5-D54B-B6CB-331DB461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8171-F350-4049-B220-E46777AC7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4C3AB-EE88-A040-AA19-3A6A3BE06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F604C-3F9C-8B4C-A265-45EE1225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F49F3-30D5-9241-B19A-69818AEF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A0C59-080E-F849-BB2B-EC929570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A60DC-587F-7342-8A05-78B177860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82BD-E1B5-9E4D-9BEB-D6FB8AFC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3260E-18FF-3948-94AD-DC0A9E70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BED8-3F40-E749-ADB5-76F42384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42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B23A-2E7C-6E46-BB6F-8DE3A967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E120A-CAD3-BC4F-82B0-5D36FF785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4C027-486A-9646-A956-E75104022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245AB-1447-644B-B9C6-D09245FA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54020-B7BC-0749-A927-76DBFCDC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DC0BB-CD19-CF41-A07C-1AD4967F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4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BFDD-7FA9-504C-B732-4CA45A88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E27E6-8E7D-DE45-BD73-BBCA7BAF8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A5145-5F2A-4F41-8103-17BFEB0C5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C7D29-6559-DE46-A3C2-761C0ACB3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08B17-5B06-6F41-9892-AD33A0E17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DF141-954C-BF4C-B6BB-1F15C635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3A9048-5576-6148-A38F-B99FC1DF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71F6D-A763-4C41-A11B-8222B371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1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64A2-9C0F-9040-A1A8-2BDCD72D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F9DF4-F35F-3942-8621-1F894105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E81E8-C9C4-934C-8624-319778FA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3657B-5AE9-C241-B441-BA8D823E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7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47CEC-5330-704E-92E5-895B3B57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8A774-4BE3-9646-BBBE-21A4234A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F880-0D72-BC40-ABEB-F348ABAF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E8EA-D2FE-B54E-B2F4-B60FE738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60C76-132F-6645-B5FD-DEAC8579D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5ACA3-F314-5141-8B57-FD0459127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6FC43-9332-BE46-863E-CC3B3056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3069D-2157-7546-92AE-BA5C525B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7052C-DA7E-D547-AC0F-0038CFE0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2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86B1-4A40-F244-AABD-9E2AD2EB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C7CD5-1024-DE44-8B88-840281320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6D52A-A635-C44C-BBB5-4B71E2B4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3C8E8-956E-BA46-8D93-1E087F35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A9E3D-F684-E44A-9960-9B8D4AF9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43F2C-5698-6B45-8D8C-E8F49CC5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BB7BD-1AEA-E14D-965C-20FC6B0A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2B882-0D1F-6048-9489-2EC55BF26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C1BD-1187-E04A-977D-ED5B0E344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DAEAC-ADFB-3647-9425-3A6939CE691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3BDF7-6C8D-9A48-84BB-806F8D421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9ABF0-AC34-F944-B561-02A7BEBDC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91A82-9779-5D41-8140-D4C1D819D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9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C4BAB-6375-0E46-8F9D-CC80F638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664" y="1204711"/>
            <a:ext cx="6284672" cy="4448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A25AA9-A5D2-9346-965E-BA6B9B310F3E}"/>
              </a:ext>
            </a:extLst>
          </p:cNvPr>
          <p:cNvSpPr txBox="1"/>
          <p:nvPr/>
        </p:nvSpPr>
        <p:spPr>
          <a:xfrm>
            <a:off x="4721796" y="740699"/>
            <a:ext cx="230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I/O Board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26AC05-251C-9D4A-882C-989E9DD283DD}"/>
              </a:ext>
            </a:extLst>
          </p:cNvPr>
          <p:cNvSpPr/>
          <p:nvPr/>
        </p:nvSpPr>
        <p:spPr>
          <a:xfrm>
            <a:off x="6828183" y="4293704"/>
            <a:ext cx="1327360" cy="5466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6E5290-F592-DF46-89F6-C7E1BCC295B4}"/>
              </a:ext>
            </a:extLst>
          </p:cNvPr>
          <p:cNvSpPr/>
          <p:nvPr/>
        </p:nvSpPr>
        <p:spPr>
          <a:xfrm>
            <a:off x="5198316" y="4293704"/>
            <a:ext cx="1327360" cy="5466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7B5277-CA8E-DF4F-9DD9-F75BB26A7859}"/>
              </a:ext>
            </a:extLst>
          </p:cNvPr>
          <p:cNvSpPr/>
          <p:nvPr/>
        </p:nvSpPr>
        <p:spPr>
          <a:xfrm>
            <a:off x="3568449" y="4293704"/>
            <a:ext cx="1327360" cy="5466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C504E654-8AF5-E548-B27A-E20FBDAA135F}"/>
              </a:ext>
            </a:extLst>
          </p:cNvPr>
          <p:cNvSpPr/>
          <p:nvPr/>
        </p:nvSpPr>
        <p:spPr>
          <a:xfrm>
            <a:off x="9238336" y="635000"/>
            <a:ext cx="2071226" cy="2277957"/>
          </a:xfrm>
          <a:prstGeom prst="wedgeRectCallout">
            <a:avLst>
              <a:gd name="adj1" fmla="val -108045"/>
              <a:gd name="adj2" fmla="val 1089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DIP input switches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io_swt_a</a:t>
            </a:r>
            <a:r>
              <a:rPr lang="en-US" dirty="0">
                <a:solidFill>
                  <a:srgbClr val="FF0000"/>
                </a:solidFill>
              </a:rPr>
              <a:t>[7..0]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DIP1 = </a:t>
            </a:r>
            <a:r>
              <a:rPr lang="en-US" dirty="0" err="1">
                <a:solidFill>
                  <a:srgbClr val="FF0000"/>
                </a:solidFill>
              </a:rPr>
              <a:t>io_swt_a</a:t>
            </a:r>
            <a:r>
              <a:rPr lang="en-US" dirty="0">
                <a:solidFill>
                  <a:srgbClr val="FF0000"/>
                </a:solidFill>
              </a:rPr>
              <a:t>(0)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DIP2 = </a:t>
            </a:r>
            <a:r>
              <a:rPr lang="en-US" dirty="0" err="1">
                <a:solidFill>
                  <a:srgbClr val="FF0000"/>
                </a:solidFill>
              </a:rPr>
              <a:t>io_swt_a</a:t>
            </a:r>
            <a:r>
              <a:rPr lang="en-US" dirty="0">
                <a:solidFill>
                  <a:srgbClr val="FF0000"/>
                </a:solidFill>
              </a:rPr>
              <a:t>(1)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…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DIP8 = </a:t>
            </a:r>
            <a:r>
              <a:rPr lang="en-US" dirty="0" err="1">
                <a:solidFill>
                  <a:srgbClr val="FF0000"/>
                </a:solidFill>
              </a:rPr>
              <a:t>io_swt_a</a:t>
            </a:r>
            <a:r>
              <a:rPr lang="en-US" dirty="0">
                <a:solidFill>
                  <a:srgbClr val="FF0000"/>
                </a:solidFill>
              </a:rPr>
              <a:t>(7)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B3DF1-C215-F94B-8A3C-56B7BA3B6F15}"/>
              </a:ext>
            </a:extLst>
          </p:cNvPr>
          <p:cNvSpPr txBox="1"/>
          <p:nvPr/>
        </p:nvSpPr>
        <p:spPr>
          <a:xfrm>
            <a:off x="6975888" y="5505756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io_swt_a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F7463-6024-E243-8557-D083D43BF835}"/>
              </a:ext>
            </a:extLst>
          </p:cNvPr>
          <p:cNvSpPr txBox="1"/>
          <p:nvPr/>
        </p:nvSpPr>
        <p:spPr>
          <a:xfrm>
            <a:off x="5356669" y="5505756"/>
            <a:ext cx="10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io_swt_b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8FDC5-CFC0-084B-963F-157C202AAE49}"/>
              </a:ext>
            </a:extLst>
          </p:cNvPr>
          <p:cNvSpPr txBox="1"/>
          <p:nvPr/>
        </p:nvSpPr>
        <p:spPr>
          <a:xfrm>
            <a:off x="3716154" y="5505756"/>
            <a:ext cx="101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io_swt_c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81A548A9-0010-4319-8C81-42CF472BFAFF}"/>
              </a:ext>
            </a:extLst>
          </p:cNvPr>
          <p:cNvSpPr/>
          <p:nvPr/>
        </p:nvSpPr>
        <p:spPr>
          <a:xfrm>
            <a:off x="3647440" y="2155024"/>
            <a:ext cx="807720" cy="12130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ular Callout 6">
            <a:extLst>
              <a:ext uri="{FF2B5EF4-FFF2-40B4-BE49-F238E27FC236}">
                <a16:creationId xmlns:a16="http://schemas.microsoft.com/office/drawing/2014/main" id="{509BC2CE-8725-42E8-8950-928570C15773}"/>
              </a:ext>
            </a:extLst>
          </p:cNvPr>
          <p:cNvSpPr/>
          <p:nvPr/>
        </p:nvSpPr>
        <p:spPr>
          <a:xfrm>
            <a:off x="1699616" y="424375"/>
            <a:ext cx="2071226" cy="1399345"/>
          </a:xfrm>
          <a:prstGeom prst="wedgeRectCallout">
            <a:avLst>
              <a:gd name="adj1" fmla="val 58981"/>
              <a:gd name="adj2" fmla="val 769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7-segment LED1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seg_led1[6..0]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Seg_led1_en</a:t>
            </a:r>
          </a:p>
        </p:txBody>
      </p:sp>
    </p:spTree>
    <p:extLst>
      <p:ext uri="{BB962C8B-B14F-4D97-AF65-F5344CB8AC3E}">
        <p14:creationId xmlns:p14="http://schemas.microsoft.com/office/powerpoint/2010/main" val="205380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CF09A7-7DA5-6949-992F-36D7F7370753}"/>
              </a:ext>
            </a:extLst>
          </p:cNvPr>
          <p:cNvSpPr/>
          <p:nvPr/>
        </p:nvSpPr>
        <p:spPr>
          <a:xfrm>
            <a:off x="4343401" y="1513113"/>
            <a:ext cx="3113314" cy="33745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04145-C2F8-6340-B5D5-EEE2B9B65F33}"/>
              </a:ext>
            </a:extLst>
          </p:cNvPr>
          <p:cNvSpPr/>
          <p:nvPr/>
        </p:nvSpPr>
        <p:spPr>
          <a:xfrm>
            <a:off x="4914900" y="1882445"/>
            <a:ext cx="1970315" cy="2623515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top_bcd_display</a:t>
            </a:r>
            <a:r>
              <a:rPr lang="en-US" dirty="0"/>
              <a:t>.</a:t>
            </a:r>
          </a:p>
          <a:p>
            <a:pPr algn="ctr"/>
            <a:r>
              <a:rPr lang="en-US" dirty="0" err="1"/>
              <a:t>vhd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FF524AE-5E81-194D-B5A7-6E6204F74AA6}"/>
              </a:ext>
            </a:extLst>
          </p:cNvPr>
          <p:cNvSpPr/>
          <p:nvPr/>
        </p:nvSpPr>
        <p:spPr>
          <a:xfrm>
            <a:off x="2808514" y="2928253"/>
            <a:ext cx="2106386" cy="56605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io_swt_a</a:t>
            </a:r>
            <a:r>
              <a:rPr lang="en-US" dirty="0"/>
              <a:t>[7..0]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C44F8B8-2FC3-0F46-A8F6-232DD5386148}"/>
              </a:ext>
            </a:extLst>
          </p:cNvPr>
          <p:cNvSpPr/>
          <p:nvPr/>
        </p:nvSpPr>
        <p:spPr>
          <a:xfrm>
            <a:off x="6885216" y="1992810"/>
            <a:ext cx="2106386" cy="56605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Led[7..0]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74CB9-70D0-ED4A-85E1-F86C8C2FE812}"/>
              </a:ext>
            </a:extLst>
          </p:cNvPr>
          <p:cNvSpPr txBox="1"/>
          <p:nvPr/>
        </p:nvSpPr>
        <p:spPr>
          <a:xfrm>
            <a:off x="1273627" y="2888117"/>
            <a:ext cx="135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I/O board</a:t>
            </a:r>
          </a:p>
          <a:p>
            <a:r>
              <a:rPr lang="en-US" dirty="0"/>
              <a:t>DIP Switch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E16B5-B1EE-824E-AA90-563E24DDB67C}"/>
              </a:ext>
            </a:extLst>
          </p:cNvPr>
          <p:cNvSpPr txBox="1"/>
          <p:nvPr/>
        </p:nvSpPr>
        <p:spPr>
          <a:xfrm>
            <a:off x="5268313" y="114378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iCE40 FPGA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75E3B-3821-FA41-B26A-1EA3F21198E3}"/>
              </a:ext>
            </a:extLst>
          </p:cNvPr>
          <p:cNvSpPr txBox="1"/>
          <p:nvPr/>
        </p:nvSpPr>
        <p:spPr>
          <a:xfrm>
            <a:off x="9036280" y="1919402"/>
            <a:ext cx="1321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LED outputs</a:t>
            </a:r>
          </a:p>
          <a:p>
            <a:pPr algn="ctr"/>
            <a:r>
              <a:rPr lang="en-US" dirty="0"/>
              <a:t>FPGA board</a:t>
            </a:r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49D8992A-FAE8-45FF-A39D-8ADF4E137063}"/>
              </a:ext>
            </a:extLst>
          </p:cNvPr>
          <p:cNvSpPr/>
          <p:nvPr/>
        </p:nvSpPr>
        <p:spPr>
          <a:xfrm>
            <a:off x="6885215" y="3389810"/>
            <a:ext cx="2106386" cy="56605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seg_led_out</a:t>
            </a:r>
            <a:r>
              <a:rPr lang="en-US" dirty="0"/>
              <a:t>[6..0]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1D251A-E655-4006-AFDF-4039FEFF5E0E}"/>
              </a:ext>
            </a:extLst>
          </p:cNvPr>
          <p:cNvCxnSpPr/>
          <p:nvPr/>
        </p:nvCxnSpPr>
        <p:spPr>
          <a:xfrm>
            <a:off x="6885215" y="4257040"/>
            <a:ext cx="2045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4F1886-0530-4A1A-9072-1877FC172AAE}"/>
              </a:ext>
            </a:extLst>
          </p:cNvPr>
          <p:cNvSpPr txBox="1"/>
          <p:nvPr/>
        </p:nvSpPr>
        <p:spPr>
          <a:xfrm>
            <a:off x="7220880" y="426449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seg_led1_en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CA3811-974B-41E7-A9BE-9901B602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80" y="3106504"/>
            <a:ext cx="1219789" cy="17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CF09A7-7DA5-6949-992F-36D7F7370753}"/>
              </a:ext>
            </a:extLst>
          </p:cNvPr>
          <p:cNvSpPr/>
          <p:nvPr/>
        </p:nvSpPr>
        <p:spPr>
          <a:xfrm>
            <a:off x="1910080" y="965202"/>
            <a:ext cx="8524240" cy="53949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904145-C2F8-6340-B5D5-EEE2B9B65F33}"/>
              </a:ext>
            </a:extLst>
          </p:cNvPr>
          <p:cNvSpPr/>
          <p:nvPr/>
        </p:nvSpPr>
        <p:spPr>
          <a:xfrm>
            <a:off x="4011888" y="2343147"/>
            <a:ext cx="1652311" cy="220086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pulldown.vhd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C44F8B8-2FC3-0F46-A8F6-232DD5386148}"/>
              </a:ext>
            </a:extLst>
          </p:cNvPr>
          <p:cNvSpPr/>
          <p:nvPr/>
        </p:nvSpPr>
        <p:spPr>
          <a:xfrm>
            <a:off x="9225279" y="3086637"/>
            <a:ext cx="2370285" cy="56605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seg_led_out</a:t>
            </a:r>
            <a:r>
              <a:rPr lang="en-US" dirty="0"/>
              <a:t>[6..0]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74CB9-70D0-ED4A-85E1-F86C8C2FE812}"/>
              </a:ext>
            </a:extLst>
          </p:cNvPr>
          <p:cNvSpPr txBox="1"/>
          <p:nvPr/>
        </p:nvSpPr>
        <p:spPr>
          <a:xfrm>
            <a:off x="162317" y="2343147"/>
            <a:ext cx="135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I/O board</a:t>
            </a:r>
          </a:p>
          <a:p>
            <a:r>
              <a:rPr lang="en-US" dirty="0"/>
              <a:t>DIP Switch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E16B5-B1EE-824E-AA90-563E24DDB67C}"/>
              </a:ext>
            </a:extLst>
          </p:cNvPr>
          <p:cNvSpPr txBox="1"/>
          <p:nvPr/>
        </p:nvSpPr>
        <p:spPr>
          <a:xfrm>
            <a:off x="5169404" y="417159"/>
            <a:ext cx="210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top_bcd_display.vhd</a:t>
            </a:r>
            <a:endParaRPr lang="en-US" dirty="0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D3832171-F6BF-D74E-8603-8422D839A7A8}"/>
              </a:ext>
            </a:extLst>
          </p:cNvPr>
          <p:cNvSpPr/>
          <p:nvPr/>
        </p:nvSpPr>
        <p:spPr>
          <a:xfrm>
            <a:off x="1577804" y="2419050"/>
            <a:ext cx="2425960" cy="494523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io_swt_a</a:t>
            </a:r>
            <a:r>
              <a:rPr lang="en-US" dirty="0"/>
              <a:t>[0..7]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CBD068-C337-A742-AADF-41B6D0D3468C}"/>
              </a:ext>
            </a:extLst>
          </p:cNvPr>
          <p:cNvCxnSpPr>
            <a:cxnSpLocks/>
          </p:cNvCxnSpPr>
          <p:nvPr/>
        </p:nvCxnSpPr>
        <p:spPr>
          <a:xfrm>
            <a:off x="899160" y="3582955"/>
            <a:ext cx="31046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E5EDC1-8C16-6543-998E-7BDE03E46AA2}"/>
              </a:ext>
            </a:extLst>
          </p:cNvPr>
          <p:cNvSpPr txBox="1"/>
          <p:nvPr/>
        </p:nvSpPr>
        <p:spPr>
          <a:xfrm>
            <a:off x="476537" y="320039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clk_in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7081F6-F8AE-4841-B6C0-FE21F8C15098}"/>
              </a:ext>
            </a:extLst>
          </p:cNvPr>
          <p:cNvSpPr/>
          <p:nvPr/>
        </p:nvSpPr>
        <p:spPr>
          <a:xfrm>
            <a:off x="7220756" y="2343147"/>
            <a:ext cx="2004524" cy="2200861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seven_seg_display.vhd</a:t>
            </a:r>
            <a:endParaRPr lang="en-US" dirty="0"/>
          </a:p>
        </p:txBody>
      </p:sp>
      <p:sp>
        <p:nvSpPr>
          <p:cNvPr id="15" name="Right Arrow 6">
            <a:extLst>
              <a:ext uri="{FF2B5EF4-FFF2-40B4-BE49-F238E27FC236}">
                <a16:creationId xmlns:a16="http://schemas.microsoft.com/office/drawing/2014/main" id="{BA6677F2-6BAE-4DE4-9D48-BF24E29AD831}"/>
              </a:ext>
            </a:extLst>
          </p:cNvPr>
          <p:cNvSpPr/>
          <p:nvPr/>
        </p:nvSpPr>
        <p:spPr>
          <a:xfrm>
            <a:off x="5656075" y="3102036"/>
            <a:ext cx="1564681" cy="56605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317FB9-5E5F-42F5-9A0F-D3206BCF946F}"/>
              </a:ext>
            </a:extLst>
          </p:cNvPr>
          <p:cNvSpPr txBox="1"/>
          <p:nvPr/>
        </p:nvSpPr>
        <p:spPr>
          <a:xfrm>
            <a:off x="5281265" y="3617999"/>
            <a:ext cx="2173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pd_swa_out</a:t>
            </a:r>
            <a:endParaRPr lang="en-US" dirty="0"/>
          </a:p>
          <a:p>
            <a:pPr algn="ctr"/>
            <a:r>
              <a:rPr lang="en-US" dirty="0"/>
              <a:t>(3..0)</a:t>
            </a:r>
          </a:p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621BA-7E75-4E8A-9CDC-C40446C80ABA}"/>
              </a:ext>
            </a:extLst>
          </p:cNvPr>
          <p:cNvCxnSpPr>
            <a:cxnSpLocks/>
          </p:cNvCxnSpPr>
          <p:nvPr/>
        </p:nvCxnSpPr>
        <p:spPr>
          <a:xfrm>
            <a:off x="8490960" y="5112035"/>
            <a:ext cx="31046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5A4A58-79F7-42B1-8DAA-BEA4D523E4D2}"/>
              </a:ext>
            </a:extLst>
          </p:cNvPr>
          <p:cNvSpPr txBox="1"/>
          <p:nvPr/>
        </p:nvSpPr>
        <p:spPr>
          <a:xfrm>
            <a:off x="10451129" y="518209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seg_led1_en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C2E25-DA8C-401C-8E89-3BD90CAF0076}"/>
              </a:ext>
            </a:extLst>
          </p:cNvPr>
          <p:cNvSpPr txBox="1"/>
          <p:nvPr/>
        </p:nvSpPr>
        <p:spPr>
          <a:xfrm>
            <a:off x="7248886" y="4927369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‘0’ = GND</a:t>
            </a:r>
          </a:p>
        </p:txBody>
      </p:sp>
    </p:spTree>
    <p:extLst>
      <p:ext uri="{BB962C8B-B14F-4D97-AF65-F5344CB8AC3E}">
        <p14:creationId xmlns:p14="http://schemas.microsoft.com/office/powerpoint/2010/main" val="83769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194</Words>
  <Application>Microsoft Office PowerPoint</Application>
  <PresentationFormat>Widescreen</PresentationFormat>
  <Paragraphs>37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Ramirez</dc:creator>
  <cp:lastModifiedBy>Frank Ramirez</cp:lastModifiedBy>
  <cp:revision>11</cp:revision>
  <dcterms:created xsi:type="dcterms:W3CDTF">2019-09-21T01:21:08Z</dcterms:created>
  <dcterms:modified xsi:type="dcterms:W3CDTF">2020-02-24T01:56:18Z</dcterms:modified>
</cp:coreProperties>
</file>